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9FCE5-4BD7-4BD0-88D8-14F8CCCF3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4A9905-3FCC-400E-9A32-9661A5C9C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41BF74-CDB0-4536-B8C0-378E1E19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311949-36EC-4433-BD28-FC00FDE8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6DD188-B190-4A78-A7CC-96525DA0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632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3D2AB-8311-4EB4-82DF-B62DA2DA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05C408D-35E6-4166-8C59-7804239A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6FB307-E5F9-4724-AF5C-24C7942F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64F8A5-3E15-4552-B32B-3EEB516F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9C73BB-4FCE-4644-BD3E-6E069DF0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21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CB5EF2E-BAB9-428C-81CE-232E34D70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EEA9741-473B-444E-81A1-81ED359F1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22B6C7-3A56-4553-8BBB-F8ECFDDA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463C6B-F945-460C-8A18-8E679FA56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7B940A-F8A3-433C-8221-D6F97C5C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34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0E414-6019-496D-9C03-7346D73D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F72AC6-87D3-4024-A89A-935B6DF6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3221C-ECBD-4A7E-8BC3-F415344A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31E5D1-2422-4204-8B37-5CFF9E1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E7F4F0-5D53-4514-B332-8E983332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71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0E22D-9C2F-4C66-B64E-84776C8A1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2001E-DCE8-40DC-A6EA-1ED0767CE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2D90AD-F4AB-4A81-81DA-CCBA5C57B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F07A57-CC59-42FC-9C9E-FC17C227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C1088D-8DA2-4BFB-BD17-A62A720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15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73D50-4D23-4A45-9C74-E47525C3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E30044-DB5B-418B-83E0-636A105AF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26FA13-FD6C-4F3D-8D49-1B4787F04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B193CA-FB25-44FC-9E6F-FA6D1377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620D2F-3FD6-455E-BF08-0C2080FB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B29E06-F044-4034-B22C-B590CFD8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04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9AD48-EB5E-40AA-8ADD-9D9F900B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3F46ED-2279-46A1-934E-557943CAB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17E970-07F4-44B7-B354-13A05F02A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3E235B-18FA-4888-8CD5-E96148805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37EEBD7-B3CE-4358-B237-F672867D6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7C5ACFE-600E-4038-9CAE-35219B1E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172CFFD-2558-47CF-87D5-8E65FF53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D9163F-9F24-4BD8-BD98-60325167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29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4D82E-65EA-4C1A-9866-4A41C4F4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FB1F07-B8BF-4D59-9B09-9F29616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DCCCA0-1149-49C9-A0E3-2F9CD65D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5CED10-B22B-4A29-826F-FE7B33BA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07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E49A9FD-F131-4108-8358-F009DBD5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E7968E1-5443-49EC-9155-CE9E8950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149F64-B30B-4A65-8514-5194797D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70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C90C7-A4E3-4EA0-8BEC-476DC91B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5C9D46-945E-48DF-83E2-F1C8BF3B4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EF740E-4D3F-4CC6-9560-0756BB2ED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5CAFCF-FF10-4C80-9844-19C46704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97D704-5195-43E8-9BFB-1918E2C5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03DD0B-1996-4DB7-AEB4-8F93EEC0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245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5D845-E638-4834-9052-58EB3132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79A775-F0CD-4F99-A64B-BF1883947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866B63-21E1-4D5D-9BDA-362365BE7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0E2074-B71A-43F4-9D39-16BB735D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5492A48-9B93-4FEA-AF4B-0935ADFC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A1AEBF-4E61-4D6F-B772-F32275D4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7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57F35C-3DD1-4293-B911-F0191CA3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C6B8AC-A4C4-4045-B746-25737FA1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DB7E46-8FE6-4A35-8C28-56B6E414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15A5-A422-4B3D-A4BB-81B6160C1D24}" type="datetimeFigureOut">
              <a:rPr lang="nl-NL" smtClean="0"/>
              <a:t>16-9-2020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7C44FA-22D7-4AEE-AFD3-CA6164BE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97241B-AAD5-41DD-ACDC-CD42A5D87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31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agnesvandenberg.nl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degroenestad.nl/biodiversiteit-begint-bij-gevarieerd-groen-in-de-sta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imtelijkeadaptatie.nl/" TargetMode="External"/><Relationship Id="rId5" Type="http://schemas.openxmlformats.org/officeDocument/2006/relationships/hyperlink" Target="https://www.thesushitimes.com/shinrin-yoku-japans-bosbaden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nivel.nl/sites/default/files/bestanden/Proefschrift-Maas-Vitamine-G.pdf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otijdreis.nl/" TargetMode="External"/><Relationship Id="rId2" Type="http://schemas.openxmlformats.org/officeDocument/2006/relationships/hyperlink" Target="https://www.kadaster.nl/zakelijk/producten/graafwerk/klic-meldi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F2857-1711-4DF9-82B2-0A0FBE0C3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378691"/>
            <a:ext cx="2628900" cy="5437909"/>
          </a:xfrm>
        </p:spPr>
        <p:txBody>
          <a:bodyPr vert="vert270">
            <a:normAutofit fontScale="90000"/>
          </a:bodyPr>
          <a:lstStyle/>
          <a:p>
            <a:r>
              <a:rPr lang="nl-NL" dirty="0">
                <a:solidFill>
                  <a:srgbClr val="92D050"/>
                </a:solidFill>
              </a:rPr>
              <a:t>Groen</a:t>
            </a:r>
            <a:r>
              <a:rPr lang="nl-NL" dirty="0"/>
              <a:t> in een </a:t>
            </a:r>
            <a:r>
              <a:rPr lang="nl-NL" dirty="0">
                <a:solidFill>
                  <a:srgbClr val="FF0000"/>
                </a:solidFill>
              </a:rPr>
              <a:t>stedelijke</a:t>
            </a:r>
            <a:r>
              <a:rPr lang="nl-NL" dirty="0"/>
              <a:t> omgeving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DAEF06-1CC3-4B9C-BB39-843739AD67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De leefbare stad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43B2B5-20A0-47B4-8FA0-96CBCB0DC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618" y="0"/>
            <a:ext cx="830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49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9E52960-9CF0-49ED-97DB-0BE719414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64" r="-3" b="1154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8BCE620-4D91-4869-9EF0-BF2A6B97C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0" r="10937" b="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626460-A90B-42BF-AD64-3D15EEBE9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33A7EC5-9622-4AE6-B3B4-55936C720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3" r="8427" b="-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999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D036FE-B11B-4C48-8085-5987DA039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45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A70678-6053-4CBE-B131-78F4D9C96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16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076667-CBE1-4BD0-90EE-6B9F0C09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nl-NL" sz="3400" dirty="0"/>
              <a:t>“Formeler”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A4A43475-0B29-4C97-9C76-7603F72DC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6920" y="2539580"/>
            <a:ext cx="4833938" cy="2930985"/>
          </a:xfrm>
        </p:spPr>
      </p:pic>
    </p:spTree>
    <p:extLst>
      <p:ext uri="{BB962C8B-B14F-4D97-AF65-F5344CB8AC3E}">
        <p14:creationId xmlns:p14="http://schemas.microsoft.com/office/powerpoint/2010/main" val="391486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F54DB-FBB4-457F-8CAC-01788E37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nl-NL" dirty="0"/>
              <a:t>Eetbaar?!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A366CE4-D162-4652-8D13-217745BD5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2" r="23796" b="-4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F235E1D-D20D-4134-BDDD-081DC7443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r="20164" b="1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436DB1-DCC4-44E1-967B-F6FF7A728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24" r="22617" b="-2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24C79E-8F30-460A-BEDF-A7C6645BB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5" r="19223" b="3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06F171BE-0DAA-4F68-8ABF-B7B267518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978650" y="3293956"/>
            <a:ext cx="4376738" cy="2256050"/>
          </a:xfrm>
        </p:spPr>
      </p:pic>
    </p:spTree>
    <p:extLst>
      <p:ext uri="{BB962C8B-B14F-4D97-AF65-F5344CB8AC3E}">
        <p14:creationId xmlns:p14="http://schemas.microsoft.com/office/powerpoint/2010/main" val="349778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02A6-63FC-4D65-9D27-33E262F3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B04101-F506-4BF0-AD78-CC932C7D7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Redenen om te </a:t>
            </a:r>
            <a:r>
              <a:rPr lang="nl-NL" dirty="0" err="1"/>
              <a:t>vergroenen</a:t>
            </a:r>
            <a:endParaRPr lang="nl-NL" dirty="0"/>
          </a:p>
          <a:p>
            <a:r>
              <a:rPr lang="nl-NL" dirty="0"/>
              <a:t>Hoe pak je het aan? </a:t>
            </a:r>
          </a:p>
          <a:p>
            <a:r>
              <a:rPr lang="nl-NL" dirty="0"/>
              <a:t>Wat kun je met groen?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EB762D-04D6-4FD2-9272-6D166351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4314031"/>
            <a:ext cx="12258675" cy="56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5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BF4AF-6F08-4FDD-BD13-1CCD1BDF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Redenen om te </a:t>
            </a:r>
            <a:r>
              <a:rPr lang="nl-NL" dirty="0" err="1"/>
              <a:t>vergroenen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C2F0B6-FAFF-442D-88C9-9C772327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3072" y="2904527"/>
            <a:ext cx="2671618" cy="2755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/>
              <a:t>Biodiversiteit</a:t>
            </a:r>
            <a:r>
              <a:rPr lang="nl-NL" sz="1800" dirty="0"/>
              <a:t> </a:t>
            </a:r>
          </a:p>
          <a:p>
            <a:r>
              <a:rPr lang="nl-NL" sz="1800" dirty="0">
                <a:hlinkClick r:id="rId2"/>
              </a:rPr>
              <a:t>meer flora en fauna</a:t>
            </a:r>
            <a:endParaRPr lang="nl-NL" sz="1800" dirty="0"/>
          </a:p>
          <a:p>
            <a:r>
              <a:rPr lang="nl-NL" sz="1800" dirty="0"/>
              <a:t>insecten met uitsterven bedreigd, kringlopen!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BC5C7444-C28B-47E1-BBC3-9F8D3A38AC0D}"/>
              </a:ext>
            </a:extLst>
          </p:cNvPr>
          <p:cNvSpPr txBox="1">
            <a:spLocks/>
          </p:cNvSpPr>
          <p:nvPr/>
        </p:nvSpPr>
        <p:spPr>
          <a:xfrm>
            <a:off x="3373393" y="2904526"/>
            <a:ext cx="2671618" cy="31500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/>
              <a:t>Leefbaarheid </a:t>
            </a:r>
          </a:p>
          <a:p>
            <a:r>
              <a:rPr lang="nl-NL" sz="1800" dirty="0"/>
              <a:t>prettige leefomgeving</a:t>
            </a:r>
          </a:p>
          <a:p>
            <a:r>
              <a:rPr lang="nl-NL" sz="1800" dirty="0"/>
              <a:t>ontmoeting, </a:t>
            </a:r>
          </a:p>
          <a:p>
            <a:r>
              <a:rPr lang="nl-NL" sz="1800" dirty="0"/>
              <a:t>sociale cohesie (</a:t>
            </a:r>
            <a:r>
              <a:rPr lang="nl-NL" sz="1800" dirty="0" err="1"/>
              <a:t>Alterra</a:t>
            </a:r>
            <a:r>
              <a:rPr lang="nl-NL" sz="1800" dirty="0"/>
              <a:t>, </a:t>
            </a:r>
            <a:r>
              <a:rPr lang="nl-NL" sz="1800" dirty="0">
                <a:hlinkClick r:id="rId3"/>
              </a:rPr>
              <a:t>Agnes van den Berg</a:t>
            </a:r>
            <a:r>
              <a:rPr lang="nl-NL" sz="1800" dirty="0"/>
              <a:t>)</a:t>
            </a:r>
          </a:p>
          <a:p>
            <a:r>
              <a:rPr lang="nl-NL" sz="1800" dirty="0"/>
              <a:t>ontspanning, </a:t>
            </a:r>
          </a:p>
          <a:p>
            <a:r>
              <a:rPr lang="nl-NL" sz="1800" dirty="0"/>
              <a:t>recreatie </a:t>
            </a:r>
          </a:p>
          <a:p>
            <a:r>
              <a:rPr lang="nl-NL" sz="1800" dirty="0"/>
              <a:t>waarde van onroerend goed!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72266989-4125-49BB-A7E8-3B4CE79F4BC0}"/>
              </a:ext>
            </a:extLst>
          </p:cNvPr>
          <p:cNvSpPr txBox="1">
            <a:spLocks/>
          </p:cNvSpPr>
          <p:nvPr/>
        </p:nvSpPr>
        <p:spPr>
          <a:xfrm>
            <a:off x="6238044" y="2904527"/>
            <a:ext cx="2671618" cy="332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dirty="0"/>
              <a:t>Gezondheid </a:t>
            </a:r>
          </a:p>
          <a:p>
            <a:r>
              <a:rPr lang="nl-NL" sz="1800" dirty="0"/>
              <a:t>“</a:t>
            </a:r>
            <a:r>
              <a:rPr lang="nl-NL" sz="1800" dirty="0">
                <a:hlinkClick r:id="rId4"/>
              </a:rPr>
              <a:t>Vitamine G</a:t>
            </a:r>
            <a:r>
              <a:rPr lang="nl-NL" sz="1800" dirty="0"/>
              <a:t>” (Jolanda Maas) </a:t>
            </a:r>
          </a:p>
          <a:p>
            <a:r>
              <a:rPr lang="nl-NL" sz="1800" dirty="0"/>
              <a:t>meer bewegen </a:t>
            </a:r>
          </a:p>
          <a:p>
            <a:r>
              <a:rPr lang="nl-NL" sz="1800" dirty="0"/>
              <a:t>spelen in het groen </a:t>
            </a:r>
          </a:p>
          <a:p>
            <a:r>
              <a:rPr lang="nl-NL" sz="1800" dirty="0"/>
              <a:t>rust en ontspanning</a:t>
            </a:r>
          </a:p>
          <a:p>
            <a:r>
              <a:rPr lang="nl-NL" sz="1800" dirty="0" err="1">
                <a:hlinkClick r:id="rId5"/>
              </a:rPr>
              <a:t>Shinrin-yoku</a:t>
            </a:r>
            <a:endParaRPr lang="nl-NL" sz="1800" dirty="0"/>
          </a:p>
          <a:p>
            <a:endParaRPr lang="nl-NL" sz="1800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91CA4975-8AC5-457A-AE22-2B841AA9625F}"/>
              </a:ext>
            </a:extLst>
          </p:cNvPr>
          <p:cNvSpPr txBox="1">
            <a:spLocks/>
          </p:cNvSpPr>
          <p:nvPr/>
        </p:nvSpPr>
        <p:spPr>
          <a:xfrm>
            <a:off x="701775" y="2904527"/>
            <a:ext cx="2671618" cy="1774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dirty="0"/>
              <a:t>Klimaatadaptatie</a:t>
            </a:r>
          </a:p>
          <a:p>
            <a:r>
              <a:rPr lang="nl-NL" sz="1700" dirty="0"/>
              <a:t>regenwateropvang </a:t>
            </a:r>
          </a:p>
          <a:p>
            <a:r>
              <a:rPr lang="nl-NL" sz="1700" dirty="0">
                <a:hlinkClick r:id="rId6"/>
              </a:rPr>
              <a:t>hitte en droogte </a:t>
            </a:r>
            <a:endParaRPr lang="nl-NL" sz="1700" dirty="0"/>
          </a:p>
          <a:p>
            <a:r>
              <a:rPr lang="nl-NL" sz="1700" dirty="0"/>
              <a:t>luchtkwaliteit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125E929-FDC3-4567-8BEE-170FC2F77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27" y="1690688"/>
            <a:ext cx="1924050" cy="11620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26B020E-B64C-43DC-810D-75C89B2A0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329" y="1690687"/>
            <a:ext cx="2617673" cy="116205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C74790B-D610-4674-AE30-0B6F378BA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1690687"/>
            <a:ext cx="1085851" cy="1034551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B27DD760-B2E4-4306-8B28-012BA13F59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3475"/>
          <a:stretch/>
        </p:blipFill>
        <p:spPr>
          <a:xfrm>
            <a:off x="9219026" y="1690687"/>
            <a:ext cx="1524000" cy="11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443D7-3AC5-4FB3-8E37-55DF3FAA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pak je het 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AD32E8-3F76-4BC5-86A3-2A565225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R  A  N  D  V  O  O  R  W  A 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  R  D  E  N</a:t>
            </a:r>
          </a:p>
          <a:p>
            <a:pPr marL="0" indent="0">
              <a:buNone/>
            </a:pPr>
            <a:r>
              <a:rPr lang="nl-NL" dirty="0"/>
              <a:t>Wie is eigenaar? </a:t>
            </a:r>
          </a:p>
          <a:p>
            <a:pPr marL="0" indent="0">
              <a:buNone/>
            </a:pPr>
            <a:r>
              <a:rPr lang="nl-NL" dirty="0"/>
              <a:t>Is dit ook de opdrachtgever? </a:t>
            </a:r>
          </a:p>
          <a:p>
            <a:pPr marL="0" indent="0">
              <a:buNone/>
            </a:pPr>
            <a:r>
              <a:rPr lang="nl-NL" dirty="0"/>
              <a:t>Welke uitgangspunten gelden er? </a:t>
            </a:r>
          </a:p>
          <a:p>
            <a:pPr marL="0" indent="0">
              <a:buNone/>
            </a:pPr>
            <a:r>
              <a:rPr lang="nl-NL" dirty="0"/>
              <a:t>Wat is het doel? </a:t>
            </a:r>
          </a:p>
          <a:p>
            <a:pPr marL="0" indent="0">
              <a:buNone/>
            </a:pPr>
            <a:r>
              <a:rPr lang="nl-NL" dirty="0"/>
              <a:t>Wat is het budget? </a:t>
            </a:r>
          </a:p>
          <a:p>
            <a:pPr marL="0" indent="0">
              <a:buNone/>
            </a:pPr>
            <a:r>
              <a:rPr lang="nl-NL" dirty="0"/>
              <a:t>Wie zijn de ‘stakeholders’? </a:t>
            </a:r>
          </a:p>
          <a:p>
            <a:pPr marL="0" indent="0">
              <a:buNone/>
            </a:pPr>
            <a:r>
              <a:rPr lang="nl-NL" dirty="0"/>
              <a:t>Welke verwachtingen hebben zij? </a:t>
            </a:r>
          </a:p>
          <a:p>
            <a:pPr marL="0" indent="0">
              <a:buNone/>
            </a:pPr>
            <a:r>
              <a:rPr lang="nl-NL" dirty="0"/>
              <a:t>Communiceer duidelijk en met regelmaat, wees open</a:t>
            </a:r>
          </a:p>
        </p:txBody>
      </p:sp>
    </p:spTree>
    <p:extLst>
      <p:ext uri="{BB962C8B-B14F-4D97-AF65-F5344CB8AC3E}">
        <p14:creationId xmlns:p14="http://schemas.microsoft.com/office/powerpoint/2010/main" val="1590854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443D7-3AC5-4FB3-8E37-55DF3FAA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pak je het 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AD32E8-3F76-4BC5-86A3-2A565225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A  N  A  L  Y  S  E    V  A  N     D  E      L  O  C  A  T  I  E</a:t>
            </a:r>
          </a:p>
          <a:p>
            <a:pPr marL="0" indent="0">
              <a:buNone/>
            </a:pPr>
            <a:r>
              <a:rPr lang="nl-NL" dirty="0"/>
              <a:t>Bodem</a:t>
            </a:r>
          </a:p>
          <a:p>
            <a:pPr marL="0" indent="0">
              <a:buNone/>
            </a:pPr>
            <a:r>
              <a:rPr lang="nl-NL" dirty="0"/>
              <a:t>Zonligging</a:t>
            </a:r>
          </a:p>
          <a:p>
            <a:pPr marL="0" indent="0">
              <a:buNone/>
            </a:pPr>
            <a:r>
              <a:rPr lang="nl-NL" dirty="0"/>
              <a:t>Loop- en zichtlijnen</a:t>
            </a:r>
          </a:p>
          <a:p>
            <a:pPr marL="0" indent="0">
              <a:buNone/>
            </a:pPr>
            <a:r>
              <a:rPr lang="nl-NL" dirty="0"/>
              <a:t>Omgeving</a:t>
            </a:r>
          </a:p>
          <a:p>
            <a:pPr marL="0" indent="0">
              <a:buNone/>
            </a:pPr>
            <a:r>
              <a:rPr lang="nl-NL" dirty="0"/>
              <a:t>Mogelijke beperkingen (vervuiling, </a:t>
            </a:r>
            <a:r>
              <a:rPr lang="nl-NL" dirty="0">
                <a:hlinkClick r:id="rId2"/>
              </a:rPr>
              <a:t>kabels en leidingen</a:t>
            </a:r>
            <a:r>
              <a:rPr lang="nl-NL" dirty="0"/>
              <a:t>, veiligheid, …)</a:t>
            </a:r>
          </a:p>
          <a:p>
            <a:pPr marL="0" indent="0">
              <a:buNone/>
            </a:pPr>
            <a:r>
              <a:rPr lang="nl-NL" dirty="0">
                <a:hlinkClick r:id="rId3"/>
              </a:rPr>
              <a:t>Historische context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43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443D7-3AC5-4FB3-8E37-55DF3FAA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pak je het 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AD32E8-3F76-4BC5-86A3-2A565225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P  A  R  T  I  C  P  A  T  I  E  P  R  O  C  E  S</a:t>
            </a:r>
          </a:p>
          <a:p>
            <a:pPr marL="0" indent="0">
              <a:buNone/>
            </a:pPr>
            <a:r>
              <a:rPr lang="nl-NL" dirty="0"/>
              <a:t>Wie zijn de gebruikers?? </a:t>
            </a:r>
          </a:p>
          <a:p>
            <a:pPr marL="0" indent="0">
              <a:buNone/>
            </a:pPr>
            <a:r>
              <a:rPr lang="nl-NL" dirty="0"/>
              <a:t>Wat willen zij? </a:t>
            </a:r>
          </a:p>
          <a:p>
            <a:pPr marL="0" indent="0">
              <a:buNone/>
            </a:pPr>
            <a:r>
              <a:rPr lang="nl-NL" dirty="0"/>
              <a:t>Betrek ze actief en vooraan in het proces!</a:t>
            </a:r>
          </a:p>
          <a:p>
            <a:pPr marL="0" indent="0">
              <a:buNone/>
            </a:pPr>
            <a:r>
              <a:rPr lang="nl-NL" dirty="0"/>
              <a:t>Wat zijn de kaders? (wat kan niet?)</a:t>
            </a:r>
          </a:p>
          <a:p>
            <a:pPr marL="0" indent="0">
              <a:buNone/>
            </a:pPr>
            <a:r>
              <a:rPr lang="nl-NL" dirty="0"/>
              <a:t>Welke rol hebben zij? (bij aanleg, onderhoud en programmering)</a:t>
            </a:r>
          </a:p>
        </p:txBody>
      </p:sp>
    </p:spTree>
    <p:extLst>
      <p:ext uri="{BB962C8B-B14F-4D97-AF65-F5344CB8AC3E}">
        <p14:creationId xmlns:p14="http://schemas.microsoft.com/office/powerpoint/2010/main" val="200918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3319CF3A-9149-462A-8660-90507F2BC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25" r="19445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31F865-8B62-4D4A-B2DB-0F31FFE9A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r="25155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FD9BEF-B144-40E2-9E2F-76454C33D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" r="22467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9DB92B-A7B9-4FE8-B1CA-1FF75626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/>
              <a:t>Wat kun je met groen?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9B195B8-BECC-4D48-99D5-72D6251AA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" y="2309972"/>
            <a:ext cx="2831317" cy="21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D9C10-A5B1-4B49-B371-9CF360B4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Amsterdam</a:t>
            </a:r>
            <a:endParaRPr lang="en-US" sz="3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3F8EC13-4B93-4A5E-9EF5-41C47BDD1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59" r="1" b="478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67651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09A143F-6691-4CF0-A17A-28BE762A1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13CE40-4AD9-40B3-87EB-17A2A749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Tilburg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7986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276</Words>
  <Application>Microsoft Office PowerPoint</Application>
  <PresentationFormat>Breedbeeld</PresentationFormat>
  <Paragraphs>57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Groen in een stedelijke omgeving</vt:lpstr>
      <vt:lpstr>Inhoud</vt:lpstr>
      <vt:lpstr>Redenen om te vergroenen</vt:lpstr>
      <vt:lpstr>Hoe pak je het aan?</vt:lpstr>
      <vt:lpstr>Hoe pak je het aan?</vt:lpstr>
      <vt:lpstr>Hoe pak je het aan?</vt:lpstr>
      <vt:lpstr>Wat kun je met groen?</vt:lpstr>
      <vt:lpstr>Amsterdam</vt:lpstr>
      <vt:lpstr>Tilburg</vt:lpstr>
      <vt:lpstr>PowerPoint-presentatie</vt:lpstr>
      <vt:lpstr>“Formeler”</vt:lpstr>
      <vt:lpstr>Eetbaar?!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Groen in een stedelijke omgeving</dc:title>
  <dc:creator>Stijn Weijermars</dc:creator>
  <cp:lastModifiedBy>Stijn Weijermars</cp:lastModifiedBy>
  <cp:revision>1</cp:revision>
  <dcterms:created xsi:type="dcterms:W3CDTF">2020-09-16T07:28:51Z</dcterms:created>
  <dcterms:modified xsi:type="dcterms:W3CDTF">2020-09-16T07:32:33Z</dcterms:modified>
</cp:coreProperties>
</file>